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Montserrat" pitchFamily="2" charset="-52"/>
      <p:regular r:id="rId8"/>
      <p:bold r:id="rId9"/>
      <p:italic r:id="rId10"/>
      <p:boldItalic r:id="rId1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1C1D"/>
    <a:srgbClr val="7C1415"/>
    <a:srgbClr val="490A1A"/>
    <a:srgbClr val="E4C59F"/>
    <a:srgbClr val="E8EDF8"/>
    <a:srgbClr val="21386C"/>
    <a:srgbClr val="192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1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8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A71F2E-20CA-4211-AD46-1AAD82284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D805DF-C577-4AA5-B8B8-E52034BF9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F217DA-FD0D-430F-B448-E4DFFBB1C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E3F0C3-AD2D-400D-B737-5FA66E4C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EA9AD-E59B-41F8-B1FE-44FFAD68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85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5757E-E9F5-4183-BDD2-F9A59093C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6B0AB-DB6C-49D1-A4EB-7F93D0C2B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36EF94-406C-4D60-963B-C3255C49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552AC5-E368-4A1D-8DB5-A047DEB5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0D9204-54AF-4BF9-9FDD-4F39F8E2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60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97548-A41B-4590-AED9-C7447C55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1C0AFB-9D72-42B4-A803-A290042E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B7BFAD-FCA1-400B-B4A1-7AAE42DB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AD614B-DF88-4436-B15A-FDC7743F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D45A2D-BE87-4A37-BE96-1CDA6AF5A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5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2E5575-338D-4C60-86BE-7FCE2348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2C11B4-3CB9-43FD-AF97-462FB937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B90B09-BFFF-45E5-935F-1A73C6044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9CB3F2-0196-4703-AD22-515CF0B5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BC1EFF-4B25-483E-8C10-41B638C0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246AD4-6C11-4A3D-9CF4-C44AECD2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859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581CA-D537-4E42-AEFC-3773B9315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FFAC57-4117-47DF-939C-02FFB2C51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8E038C-6113-420F-B600-FE6E1EDA3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C30CCA-78CF-48EB-920D-9E1A33896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508256-641B-4A0D-AADF-73B97357F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ED6DD9A-E8AC-4BFF-9131-406E5D4D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98A640-E75D-45B2-B58A-02D38A04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A74787-6BCE-438F-AD64-FA9D5991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90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A97F8-D45F-40E7-9EA3-4EFB62604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6A2415-E9C6-4C08-A914-C605BF43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DD247E-98D9-4DD9-A3AA-83D85184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E098F8-7ADF-4B07-AE21-766969BE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9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5513F2-DE9C-48F4-9996-101EDE565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168726-7364-4261-9457-08675320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467C17-CD6E-484E-B46F-CE6BE1BC3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2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5E63F-510E-47C2-9131-621C1AD4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4A8496-C718-47B8-A7EF-900D1DC42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31D334-4A10-407A-9645-D68E9EB33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F5A20C-CC77-49D7-822A-FF2D17B57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4FEE7F-9EB0-4AC5-BFB1-1D5CC957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C5E50E-F5DD-4370-9D49-039DC8FD9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5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4C3A2-FD0C-4DBA-81FE-7029AA779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3F0C63-E0F8-4EC3-8C53-51EAB2A6E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2FE0E6-AE06-43A6-A17D-13E2B77D6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8C8BA8-74B1-4F34-8865-89DD78201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F31DEA-408E-4CD3-B52D-4C8AE4E0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F03CF7-18A6-49A5-A7EE-C5EEB0B3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04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7426D-005D-4C2C-8DC9-9F447D5B5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50AD50-3A0B-43ED-A56C-8BEF770BA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DA73C-5156-4673-A57F-634DECDB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81B96E-B4D3-4DB4-95DD-3230848D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86E410-0EB5-4772-84D4-4DCA50CFA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61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530636-F879-47D2-AC79-3306A50A6B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C5B2DD-3004-48A3-B8FB-6C18B0B33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A378C6-BF1B-464B-84B8-93A4B463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7A2D10-7A83-40A7-97C8-7FDB8BD00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20ACEE-299F-4340-BF69-1380D02C2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09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4D362-CBBA-4462-910F-BEF697FC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E9D762-7FCA-421B-8114-7BD583804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55D7DC-2829-4CD7-915A-9E6F240FDF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5F014-3D64-4EE1-8130-834F8C5DA39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AD4C7D-88D9-436D-AB48-A490267C5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C45F38-CCA6-4AA7-A499-25B619686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424CE-1FD7-4F8D-A43E-B9EABA237C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48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E4E74D-5451-40E1-A3DF-E797D7C458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32443"/>
          <a:stretch/>
        </p:blipFill>
        <p:spPr>
          <a:xfrm>
            <a:off x="0" y="-18906"/>
            <a:ext cx="12192000" cy="310903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7582BDC-DBB1-400D-93F7-F8967FEB6A3D}"/>
              </a:ext>
            </a:extLst>
          </p:cNvPr>
          <p:cNvSpPr/>
          <p:nvPr/>
        </p:nvSpPr>
        <p:spPr>
          <a:xfrm>
            <a:off x="0" y="2514600"/>
            <a:ext cx="12192000" cy="4517737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490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295BE-082F-429E-A2D6-190372CC3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52" y="2958651"/>
            <a:ext cx="9144000" cy="1306936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>
                <a:solidFill>
                  <a:srgbClr val="C00000"/>
                </a:solidFill>
                <a:latin typeface="Montserrat" pitchFamily="2" charset="-52"/>
              </a:rPr>
              <a:t>Тема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657FD-434B-4D3C-95E1-12DF6663F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52" y="5391149"/>
            <a:ext cx="9144000" cy="883073"/>
          </a:xfrm>
        </p:spPr>
        <p:txBody>
          <a:bodyPr/>
          <a:lstStyle/>
          <a:p>
            <a:pPr algn="l"/>
            <a:r>
              <a:rPr lang="ru-RU" dirty="0">
                <a:latin typeface="Montserrat" pitchFamily="2" charset="-52"/>
              </a:rPr>
              <a:t>ФИО</a:t>
            </a:r>
          </a:p>
          <a:p>
            <a:pPr algn="l"/>
            <a:r>
              <a:rPr lang="ru-RU" sz="1600" dirty="0">
                <a:latin typeface="Montserrat" pitchFamily="2" charset="-52"/>
              </a:rPr>
              <a:t>регалии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545F42-3B6E-4370-B1AC-57A8B3892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32" y="418995"/>
            <a:ext cx="1739112" cy="103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2A6271-1EBA-458F-9D4E-58E1CBEF82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32443"/>
          <a:stretch/>
        </p:blipFill>
        <p:spPr>
          <a:xfrm>
            <a:off x="0" y="-18906"/>
            <a:ext cx="12192000" cy="310903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7582BDC-DBB1-400D-93F7-F8967FEB6A3D}"/>
              </a:ext>
            </a:extLst>
          </p:cNvPr>
          <p:cNvSpPr/>
          <p:nvPr/>
        </p:nvSpPr>
        <p:spPr>
          <a:xfrm>
            <a:off x="0" y="2514600"/>
            <a:ext cx="12192000" cy="4517737"/>
          </a:xfrm>
          <a:prstGeom prst="roundRect">
            <a:avLst>
              <a:gd name="adj" fmla="val 4235"/>
            </a:avLst>
          </a:prstGeom>
          <a:solidFill>
            <a:srgbClr val="7C1415"/>
          </a:solidFill>
          <a:ln>
            <a:gradFill>
              <a:gsLst>
                <a:gs pos="0">
                  <a:srgbClr val="E4C59F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295BE-082F-429E-A2D6-190372CC3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52" y="2958651"/>
            <a:ext cx="9144000" cy="1306936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>
                <a:solidFill>
                  <a:schemeClr val="bg1"/>
                </a:solidFill>
                <a:latin typeface="Montserrat" pitchFamily="2" charset="-52"/>
              </a:rPr>
              <a:t>Тема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657FD-434B-4D3C-95E1-12DF6663F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52" y="5391149"/>
            <a:ext cx="9144000" cy="883073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ФИО</a:t>
            </a:r>
          </a:p>
          <a:p>
            <a:pPr algn="l"/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регалии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292443-5644-4135-AA5F-2751EF88B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32" y="418995"/>
            <a:ext cx="1739112" cy="103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0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7582BDC-DBB1-400D-93F7-F8967FEB6A3D}"/>
              </a:ext>
            </a:extLst>
          </p:cNvPr>
          <p:cNvSpPr/>
          <p:nvPr/>
        </p:nvSpPr>
        <p:spPr>
          <a:xfrm flipV="1">
            <a:off x="0" y="-1543049"/>
            <a:ext cx="12192000" cy="3124199"/>
          </a:xfrm>
          <a:prstGeom prst="roundRect">
            <a:avLst>
              <a:gd name="adj" fmla="val 9113"/>
            </a:avLst>
          </a:prstGeom>
          <a:noFill/>
          <a:ln>
            <a:gradFill>
              <a:gsLst>
                <a:gs pos="0">
                  <a:srgbClr val="E4C59F"/>
                </a:gs>
                <a:gs pos="100000">
                  <a:schemeClr val="bg1">
                    <a:alpha val="0"/>
                  </a:schemeClr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295BE-082F-429E-A2D6-190372CC3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52" y="449549"/>
            <a:ext cx="9144000" cy="679340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dirty="0">
                <a:solidFill>
                  <a:srgbClr val="7C1415"/>
                </a:solidFill>
                <a:latin typeface="Montserrat" pitchFamily="2" charset="-52"/>
              </a:rPr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657FD-434B-4D3C-95E1-12DF6663F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52" y="1966775"/>
            <a:ext cx="9144000" cy="883073"/>
          </a:xfrm>
        </p:spPr>
        <p:txBody>
          <a:bodyPr>
            <a:normAutofit/>
          </a:bodyPr>
          <a:lstStyle/>
          <a:p>
            <a:pPr algn="l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rPr>
              <a:t>Основной текст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7BAAFA-63DA-4118-8C9C-E0C89036D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5378" y="6103069"/>
            <a:ext cx="893198" cy="53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2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7582BDC-DBB1-400D-93F7-F8967FEB6A3D}"/>
              </a:ext>
            </a:extLst>
          </p:cNvPr>
          <p:cNvSpPr/>
          <p:nvPr/>
        </p:nvSpPr>
        <p:spPr>
          <a:xfrm flipV="1">
            <a:off x="0" y="-1543049"/>
            <a:ext cx="12192000" cy="3124199"/>
          </a:xfrm>
          <a:prstGeom prst="roundRect">
            <a:avLst>
              <a:gd name="adj" fmla="val 9113"/>
            </a:avLst>
          </a:prstGeom>
          <a:solidFill>
            <a:srgbClr val="7C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C141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295BE-082F-429E-A2D6-190372CC3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852" y="449549"/>
            <a:ext cx="9144000" cy="1306936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dirty="0">
                <a:solidFill>
                  <a:srgbClr val="E4C59F"/>
                </a:solidFill>
                <a:latin typeface="Montserrat" pitchFamily="2" charset="-52"/>
              </a:rPr>
              <a:t>Заголовок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A657FD-434B-4D3C-95E1-12DF6663F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52" y="1966775"/>
            <a:ext cx="9144000" cy="883073"/>
          </a:xfrm>
        </p:spPr>
        <p:txBody>
          <a:bodyPr>
            <a:normAutofit/>
          </a:bodyPr>
          <a:lstStyle/>
          <a:p>
            <a:pPr algn="l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-52"/>
              </a:rPr>
              <a:t>Основной текст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3C32F3-7C9B-43E9-B7AB-EDA553B62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5378" y="6103069"/>
            <a:ext cx="893198" cy="53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46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226AB4-B82C-417D-BFB9-EB20BEDFA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02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E279EB-2D58-4E38-BDE3-AE0D62072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504" y="4227771"/>
            <a:ext cx="2210583" cy="14908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696EC9-02F6-4AAB-AA8F-4493E9094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250" y="2678972"/>
            <a:ext cx="3940849" cy="130034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86544" y="607416"/>
            <a:ext cx="307968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rgbClr val="261B27"/>
                </a:solidFill>
                <a:latin typeface="Montserrat" pitchFamily="2" charset="-52"/>
              </a:rPr>
              <a:t>Montserrat</a:t>
            </a:r>
            <a:r>
              <a:rPr lang="ru-RU" sz="2400" dirty="0">
                <a:solidFill>
                  <a:srgbClr val="261B27"/>
                </a:solidFill>
                <a:latin typeface="Montserrat" pitchFamily="2" charset="-52"/>
              </a:rPr>
              <a:t> </a:t>
            </a:r>
            <a:br>
              <a:rPr lang="ru-RU" sz="2400" dirty="0">
                <a:solidFill>
                  <a:srgbClr val="261B27"/>
                </a:solidFill>
                <a:latin typeface="Montserrat" pitchFamily="2" charset="-52"/>
              </a:rPr>
            </a:br>
            <a:r>
              <a:rPr lang="en-US" sz="2400" dirty="0">
                <a:solidFill>
                  <a:srgbClr val="261B27"/>
                </a:solidFill>
                <a:latin typeface="Montserrat" pitchFamily="2" charset="-52"/>
              </a:rPr>
              <a:t>Regular</a:t>
            </a:r>
            <a:br>
              <a:rPr lang="ru-RU" dirty="0">
                <a:solidFill>
                  <a:srgbClr val="261B27"/>
                </a:solidFill>
                <a:latin typeface="Montserrat" pitchFamily="2" charset="-52"/>
              </a:rPr>
            </a:br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Основной текст слайда </a:t>
            </a:r>
            <a:br>
              <a:rPr lang="ru-RU" dirty="0">
                <a:solidFill>
                  <a:srgbClr val="261B27"/>
                </a:solidFill>
                <a:latin typeface="Montserrat" pitchFamily="2" charset="-52"/>
              </a:rPr>
            </a:br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(размер: 16-20 </a:t>
            </a:r>
            <a:r>
              <a:rPr lang="ru-RU" dirty="0" err="1">
                <a:solidFill>
                  <a:srgbClr val="261B27"/>
                </a:solidFill>
                <a:latin typeface="Montserrat" pitchFamily="2" charset="-52"/>
              </a:rPr>
              <a:t>пт</a:t>
            </a:r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6544" y="2257217"/>
            <a:ext cx="241604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261B27"/>
                </a:solidFill>
                <a:latin typeface="Montserrat" pitchFamily="2" charset="-52"/>
              </a:rPr>
              <a:t>Montserrat </a:t>
            </a:r>
            <a:br>
              <a:rPr lang="ru-RU" sz="2400" dirty="0">
                <a:solidFill>
                  <a:srgbClr val="261B27"/>
                </a:solidFill>
                <a:latin typeface="Montserrat" pitchFamily="2" charset="-52"/>
              </a:rPr>
            </a:br>
            <a:r>
              <a:rPr lang="en-US" sz="2400" dirty="0">
                <a:solidFill>
                  <a:srgbClr val="261B27"/>
                </a:solidFill>
                <a:latin typeface="Montserrat" pitchFamily="2" charset="-52"/>
              </a:rPr>
              <a:t>Bold</a:t>
            </a:r>
            <a:endParaRPr lang="ru-RU" sz="2400" dirty="0">
              <a:solidFill>
                <a:srgbClr val="261B27"/>
              </a:solidFill>
              <a:latin typeface="Montserrat" pitchFamily="2" charset="-52"/>
            </a:endParaRP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Заголовок слайда </a:t>
            </a:r>
            <a:br>
              <a:rPr lang="ru-RU" dirty="0">
                <a:solidFill>
                  <a:srgbClr val="261B27"/>
                </a:solidFill>
                <a:latin typeface="Montserrat" pitchFamily="2" charset="-52"/>
              </a:rPr>
            </a:br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(размер: 36-38 </a:t>
            </a:r>
            <a:r>
              <a:rPr lang="ru-RU" dirty="0" err="1">
                <a:solidFill>
                  <a:srgbClr val="261B27"/>
                </a:solidFill>
                <a:latin typeface="Montserrat" pitchFamily="2" charset="-52"/>
              </a:rPr>
              <a:t>пт</a:t>
            </a:r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616485" y="607415"/>
            <a:ext cx="28985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261B27"/>
                </a:solidFill>
                <a:latin typeface="Montserrat" pitchFamily="2" charset="-52"/>
              </a:rPr>
              <a:t>Montserrat Bold</a:t>
            </a:r>
            <a:endParaRPr lang="ru-RU" sz="2400" b="1" dirty="0">
              <a:solidFill>
                <a:srgbClr val="261B27"/>
              </a:solidFill>
              <a:latin typeface="Montserrat" pitchFamily="2" charset="-52"/>
            </a:endParaRP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Выделение значимой </a:t>
            </a: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информации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719" y="1761943"/>
            <a:ext cx="1705041" cy="990547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8695719" y="2195990"/>
            <a:ext cx="581616" cy="581616"/>
          </a:xfrm>
          <a:prstGeom prst="ellipse">
            <a:avLst/>
          </a:prstGeom>
          <a:noFill/>
          <a:ln w="38100">
            <a:solidFill>
              <a:srgbClr val="E4C5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4C59F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10504" y="634948"/>
            <a:ext cx="574102" cy="574102"/>
          </a:xfrm>
          <a:prstGeom prst="rect">
            <a:avLst/>
          </a:prstGeom>
          <a:solidFill>
            <a:srgbClr val="7C14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C1415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886038" y="634948"/>
            <a:ext cx="574102" cy="574102"/>
          </a:xfrm>
          <a:prstGeom prst="rect">
            <a:avLst/>
          </a:prstGeom>
          <a:solidFill>
            <a:srgbClr val="E4C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661572" y="634948"/>
            <a:ext cx="574102" cy="5741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434952" y="634948"/>
            <a:ext cx="574102" cy="574102"/>
          </a:xfrm>
          <a:prstGeom prst="rect">
            <a:avLst/>
          </a:prstGeom>
          <a:solidFill>
            <a:srgbClr val="A81C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994585" y="1397617"/>
            <a:ext cx="36054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Чтобы сделать верный цвет:</a:t>
            </a: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1. На панели находим цвет</a:t>
            </a: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2. Выбираем пипетку</a:t>
            </a:r>
          </a:p>
          <a:p>
            <a:r>
              <a:rPr lang="ru-RU" dirty="0">
                <a:solidFill>
                  <a:srgbClr val="261B27"/>
                </a:solidFill>
                <a:latin typeface="Montserrat" pitchFamily="2" charset="-52"/>
              </a:rPr>
              <a:t>3. Наводим на цвет</a:t>
            </a:r>
          </a:p>
        </p:txBody>
      </p:sp>
      <p:sp>
        <p:nvSpPr>
          <p:cNvPr id="25" name="Овал 24"/>
          <p:cNvSpPr/>
          <p:nvPr/>
        </p:nvSpPr>
        <p:spPr>
          <a:xfrm>
            <a:off x="7309251" y="3183337"/>
            <a:ext cx="581616" cy="581616"/>
          </a:xfrm>
          <a:prstGeom prst="ellipse">
            <a:avLst/>
          </a:prstGeom>
          <a:noFill/>
          <a:ln w="38100">
            <a:solidFill>
              <a:srgbClr val="E4C5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4C59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36517" y="5320002"/>
            <a:ext cx="1525055" cy="362012"/>
          </a:xfrm>
          <a:prstGeom prst="rect">
            <a:avLst/>
          </a:prstGeom>
          <a:noFill/>
          <a:ln w="38100">
            <a:solidFill>
              <a:srgbClr val="E4C5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4C59F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4EC7F0A-82F0-4B63-A46D-B7445455619D}"/>
              </a:ext>
            </a:extLst>
          </p:cNvPr>
          <p:cNvSpPr/>
          <p:nvPr/>
        </p:nvSpPr>
        <p:spPr>
          <a:xfrm>
            <a:off x="7208332" y="634948"/>
            <a:ext cx="574102" cy="5741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795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Montserrat"/>
        <a:ea typeface="Helvetica"/>
        <a:cs typeface="Helvetica"/>
      </a:majorFont>
      <a:minorFont>
        <a:latin typeface="Montserrat"/>
        <a:ea typeface="Calibri"/>
        <a:cs typeface="Calibr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65</Words>
  <Application>Microsoft Office PowerPoint</Application>
  <PresentationFormat>Широкоэкранный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Montserrat</vt:lpstr>
      <vt:lpstr>Arial</vt:lpstr>
      <vt:lpstr>Тема Office</vt:lpstr>
      <vt:lpstr>Тема презентации</vt:lpstr>
      <vt:lpstr>Тема презентации</vt:lpstr>
      <vt:lpstr>Заголовок</vt:lpstr>
      <vt:lpstr>Заголовок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</dc:title>
  <dc:creator>Polina Kulikova</dc:creator>
  <cp:lastModifiedBy>Polina Kulikova</cp:lastModifiedBy>
  <cp:revision>9</cp:revision>
  <dcterms:created xsi:type="dcterms:W3CDTF">2026-06-30T11:50:38Z</dcterms:created>
  <dcterms:modified xsi:type="dcterms:W3CDTF">2026-10-09T14:47:19Z</dcterms:modified>
</cp:coreProperties>
</file>